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7" r:id="rId2"/>
    <p:sldId id="288" r:id="rId3"/>
    <p:sldId id="289" r:id="rId4"/>
    <p:sldId id="292" r:id="rId5"/>
    <p:sldId id="29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BD39243E-EC82-410A-86D6-9E784FD3933E}">
          <p14:sldIdLst>
            <p14:sldId id="287"/>
            <p14:sldId id="288"/>
            <p14:sldId id="289"/>
            <p14:sldId id="292"/>
            <p14:sldId id="29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60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44E1E-9D1D-4891-A2EB-270DA2B00340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6BE95-0997-4DBC-9FD4-F08BF5611DF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081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Compared to vote</a:t>
            </a:r>
            <a:r>
              <a:rPr lang="en-GB" baseline="0" dirty="0" smtClean="0"/>
              <a:t> share con 29; lab 29; </a:t>
            </a:r>
            <a:r>
              <a:rPr lang="en-GB" baseline="0" dirty="0" err="1" smtClean="0"/>
              <a:t>ukip</a:t>
            </a:r>
            <a:r>
              <a:rPr lang="en-GB" baseline="0" dirty="0" smtClean="0"/>
              <a:t> 14; </a:t>
            </a:r>
            <a:r>
              <a:rPr lang="en-GB" baseline="0" dirty="0" err="1" smtClean="0"/>
              <a:t>ld</a:t>
            </a:r>
            <a:r>
              <a:rPr lang="en-GB" baseline="0" dirty="0" smtClean="0"/>
              <a:t> 6. </a:t>
            </a:r>
          </a:p>
          <a:p>
            <a:endParaRPr lang="en-GB" baseline="0" dirty="0" smtClean="0"/>
          </a:p>
          <a:p>
            <a:endParaRPr lang="en-GB" baseline="0" dirty="0" smtClean="0"/>
          </a:p>
          <a:p>
            <a:r>
              <a:rPr lang="en-GB" baseline="0" dirty="0" err="1" smtClean="0"/>
              <a:t>Yougov</a:t>
            </a:r>
            <a:r>
              <a:rPr lang="en-GB" baseline="0" dirty="0" smtClean="0"/>
              <a:t> showed that A significant minority of voters would find it hard to stay friends with a UKIP convert. We find that not that many have UKIP friends (only 10%)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8EFF-1C1B-4E80-AD34-DB645BD3443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534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Does it matter?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ask how likely is it that you would ever vote for each of the following parties? 	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 pattern for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grenss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(all voters) but not enough people with green friends to break down by party</a:t>
            </a:r>
          </a:p>
          <a:p>
            <a:endParaRPr lang="en-GB" dirty="0" smtClean="0"/>
          </a:p>
          <a:p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Green </a:t>
            </a:r>
            <a:r>
              <a:rPr lang="en-GB" dirty="0" smtClean="0"/>
              <a:t> 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2.8;</a:t>
            </a:r>
            <a:r>
              <a:rPr lang="en-GB" dirty="0" smtClean="0"/>
              <a:t> 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5.8;</a:t>
            </a:r>
            <a:r>
              <a:rPr lang="en-GB" dirty="0" smtClean="0"/>
              <a:t> 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6.7;</a:t>
            </a:r>
            <a:r>
              <a:rPr lang="en-GB" dirty="0" smtClean="0"/>
              <a:t> 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7.6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8EFF-1C1B-4E80-AD34-DB645BD3443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665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Does it matter?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ask how likely is it that you would ever vote for each of the following parties? 	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 pattern for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grenss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(all voters) but not enough people with green friends to break down by party</a:t>
            </a:r>
          </a:p>
          <a:p>
            <a:endParaRPr lang="en-GB" dirty="0" smtClean="0"/>
          </a:p>
          <a:p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Green </a:t>
            </a:r>
            <a:r>
              <a:rPr lang="en-GB" dirty="0" smtClean="0"/>
              <a:t> 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2.8;</a:t>
            </a:r>
            <a:r>
              <a:rPr lang="en-GB" dirty="0" smtClean="0"/>
              <a:t> 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5.8;</a:t>
            </a:r>
            <a:r>
              <a:rPr lang="en-GB" dirty="0" smtClean="0"/>
              <a:t> 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6.7;</a:t>
            </a:r>
            <a:r>
              <a:rPr lang="en-GB" dirty="0" smtClean="0"/>
              <a:t> 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7.6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8EFF-1C1B-4E80-AD34-DB645BD34431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665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8EFF-1C1B-4E80-AD34-DB645BD34431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938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030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682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37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972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691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530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00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566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530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665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41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53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Does it matter how your friends vote?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Ed Fieldhouse</a:t>
            </a:r>
          </a:p>
          <a:p>
            <a:r>
              <a:rPr lang="en-GB" dirty="0" smtClean="0"/>
              <a:t>University of Manchester 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0116"/>
            <a:ext cx="2932113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00116"/>
            <a:ext cx="1426210" cy="118681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0" y="602128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spc="300" dirty="0" smtClean="0">
                <a:solidFill>
                  <a:prstClr val="black"/>
                </a:solidFill>
              </a:rPr>
              <a:t>www.britishelectionstudy.com</a:t>
            </a:r>
            <a:endParaRPr lang="en-GB" sz="2400" spc="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44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UKIP fail to ‘go viral’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7669427" cy="4608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7599"/>
            <a:ext cx="1526218" cy="504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5374"/>
            <a:ext cx="989874" cy="68539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0" y="652040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spc="300" dirty="0" smtClean="0"/>
              <a:t>www.britishelectionstudy.com</a:t>
            </a:r>
            <a:endParaRPr lang="en-GB" sz="1400" spc="300" dirty="0"/>
          </a:p>
        </p:txBody>
      </p:sp>
    </p:spTree>
    <p:extLst>
      <p:ext uri="{BB962C8B-B14F-4D97-AF65-F5344CB8AC3E}">
        <p14:creationId xmlns:p14="http://schemas.microsoft.com/office/powerpoint/2010/main" val="164156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440" y="716706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dirty="0" smtClean="0"/>
              <a:t>How likely is it you’d ever vote for party by the number of supporter friends</a:t>
            </a:r>
            <a:endParaRPr lang="en-GB" sz="3600" dirty="0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90" y="1916833"/>
            <a:ext cx="3716121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7599"/>
            <a:ext cx="1526218" cy="504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5374"/>
            <a:ext cx="989874" cy="68539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0" y="652040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spc="300" dirty="0" smtClean="0"/>
              <a:t>www.britishelectionstudy.com</a:t>
            </a:r>
            <a:endParaRPr lang="en-GB" sz="1400" spc="300" dirty="0"/>
          </a:p>
        </p:txBody>
      </p:sp>
    </p:spTree>
    <p:extLst>
      <p:ext uri="{BB962C8B-B14F-4D97-AF65-F5344CB8AC3E}">
        <p14:creationId xmlns:p14="http://schemas.microsoft.com/office/powerpoint/2010/main" val="80281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440" y="716706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dirty="0" smtClean="0"/>
              <a:t>How likely is it you’d ever vote for party by the number of supporter friends</a:t>
            </a:r>
            <a:endParaRPr lang="en-GB" sz="3600" dirty="0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90" y="1916833"/>
            <a:ext cx="3716121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7599"/>
            <a:ext cx="1526218" cy="504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5374"/>
            <a:ext cx="989874" cy="68539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0" y="652040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spc="300" dirty="0" smtClean="0"/>
              <a:t>www.britishelectionstudy.com</a:t>
            </a:r>
            <a:endParaRPr lang="en-GB" sz="1400" spc="300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88" y="4249396"/>
            <a:ext cx="3716121" cy="2252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0031" y="1916833"/>
            <a:ext cx="3660482" cy="2237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153" y="4249396"/>
            <a:ext cx="3664959" cy="222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973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Changing vote intention – June to September</a:t>
            </a:r>
            <a:endParaRPr lang="en-GB" sz="36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240" y="4023015"/>
            <a:ext cx="5855464" cy="257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240" y="1342435"/>
            <a:ext cx="5855464" cy="250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7599"/>
            <a:ext cx="1526218" cy="504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5374"/>
            <a:ext cx="989874" cy="68539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0" y="652040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spc="300" dirty="0" smtClean="0"/>
              <a:t>www.britishelectionstudy.com</a:t>
            </a:r>
            <a:endParaRPr lang="en-GB" sz="1400" spc="300" dirty="0"/>
          </a:p>
        </p:txBody>
      </p:sp>
    </p:spTree>
    <p:extLst>
      <p:ext uri="{BB962C8B-B14F-4D97-AF65-F5344CB8AC3E}">
        <p14:creationId xmlns:p14="http://schemas.microsoft.com/office/powerpoint/2010/main" val="239196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4359</TotalTime>
  <Words>159</Words>
  <Application>Microsoft Office PowerPoint</Application>
  <PresentationFormat>On-screen Show (4:3)</PresentationFormat>
  <Paragraphs>34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Does it matter how your friends vote? </vt:lpstr>
      <vt:lpstr>UKIP fail to ‘go viral’</vt:lpstr>
      <vt:lpstr>How likely is it you’d ever vote for party by the number of supporter friends</vt:lpstr>
      <vt:lpstr>How likely is it you’d ever vote for party by the number of supporter friends</vt:lpstr>
      <vt:lpstr>Changing vote intention – June to September</vt:lpstr>
    </vt:vector>
  </TitlesOfParts>
  <Company>University of Manchester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Insights into the 2015 General Election</dc:title>
  <dc:creator>Mark Kelly</dc:creator>
  <cp:lastModifiedBy>Mike Addelman</cp:lastModifiedBy>
  <cp:revision>24</cp:revision>
  <dcterms:created xsi:type="dcterms:W3CDTF">2014-12-02T12:40:54Z</dcterms:created>
  <dcterms:modified xsi:type="dcterms:W3CDTF">2015-01-14T13:38:11Z</dcterms:modified>
</cp:coreProperties>
</file>