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3" r:id="rId2"/>
    <p:sldId id="284" r:id="rId3"/>
    <p:sldId id="285" r:id="rId4"/>
    <p:sldId id="28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BD39243E-EC82-410A-86D6-9E784FD3933E}">
          <p14:sldIdLst>
            <p14:sldId id="283"/>
            <p14:sldId id="284"/>
            <p14:sldId id="285"/>
            <p14:sldId id="28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8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601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44E1E-9D1D-4891-A2EB-270DA2B00340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6BE95-0997-4DBC-9FD4-F08BF5611DF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08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030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682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1374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2972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0691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30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3006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0566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953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66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41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BB64-83F9-48B7-BD28-74409CFE1516}" type="datetimeFigureOut">
              <a:rPr lang="en-GB" smtClean="0"/>
              <a:pPr/>
              <a:t>14/01/2015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6BF59-098A-4F34-90B2-326AF1316FF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53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package" Target="../embeddings/Microsoft_Word_Document1.docx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Where will the parties do well and badly in 2015?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Stephen Fisher</a:t>
            </a:r>
          </a:p>
          <a:p>
            <a:r>
              <a:rPr lang="en-GB" dirty="0" smtClean="0"/>
              <a:t>University of Oxford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00116"/>
            <a:ext cx="2932113" cy="969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100116"/>
            <a:ext cx="1426210" cy="118681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0" y="602128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spc="300" dirty="0" smtClean="0">
                <a:solidFill>
                  <a:prstClr val="black"/>
                </a:solidFill>
              </a:rPr>
              <a:t>www.britishelectionstudy.com</a:t>
            </a:r>
            <a:endParaRPr lang="en-GB" sz="2400" spc="3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95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0536978"/>
              </p:ext>
            </p:extLst>
          </p:nvPr>
        </p:nvGraphicFramePr>
        <p:xfrm>
          <a:off x="432366" y="1988840"/>
          <a:ext cx="7917027" cy="3241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6" name="Document" r:id="rId4" imgW="6994080" imgH="2861640" progId="Word.Document.12">
                  <p:embed/>
                </p:oleObj>
              </mc:Choice>
              <mc:Fallback>
                <p:oleObj name="Document" r:id="rId4" imgW="6994080" imgH="2861640" progId="Word.Document.12">
                  <p:embed/>
                  <p:pic>
                    <p:nvPicPr>
                      <p:cNvPr id="0" name="Picture 21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366" y="1988840"/>
                        <a:ext cx="7917027" cy="32410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34783" y="951428"/>
            <a:ext cx="7917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/>
              <a:t>Averaging wave 3 BES data at the constituency level to analyse how uniform the changes are since 2010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5057" y="5301208"/>
            <a:ext cx="779917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/>
              <a:t>Changes in Scotland very different from England and Wales</a:t>
            </a:r>
          </a:p>
          <a:p>
            <a:endParaRPr lang="en-GB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extBox 10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3037616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D10shgraph.pdf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120" r="-16120"/>
          <a:stretch>
            <a:fillRect/>
          </a:stretch>
        </p:blipFill>
        <p:spPr>
          <a:xfrm>
            <a:off x="263560" y="245523"/>
            <a:ext cx="8485188" cy="4667250"/>
          </a:xfrm>
        </p:spPr>
      </p:pic>
      <p:sp>
        <p:nvSpPr>
          <p:cNvPr id="5" name="TextBox 4"/>
          <p:cNvSpPr txBox="1"/>
          <p:nvPr/>
        </p:nvSpPr>
        <p:spPr>
          <a:xfrm>
            <a:off x="457200" y="4959663"/>
            <a:ext cx="8096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400" dirty="0" smtClean="0"/>
              <a:t>Lib Dems likely to do worse than uniform swing would suggest</a:t>
            </a:r>
          </a:p>
          <a:p>
            <a:pPr marL="285750" indent="-285750">
              <a:buFont typeface="Arial"/>
              <a:buChar char="•"/>
            </a:pPr>
            <a:r>
              <a:rPr lang="en-GB" sz="2400" dirty="0" smtClean="0"/>
              <a:t>Labour in danger of doing well in former Lib Dem strongholds at expense of key marginals</a:t>
            </a:r>
            <a:endParaRPr lang="en-GB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11466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UKIP10bes14graph.pd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88640"/>
            <a:ext cx="6158123" cy="44786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1489" y="4581415"/>
            <a:ext cx="84102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2400" dirty="0" smtClean="0"/>
              <a:t>UKIP doing worse in more urban areas, where there are fewer pensioners and more young people and graduates,</a:t>
            </a:r>
          </a:p>
          <a:p>
            <a:pPr marL="742950" lvl="1" indent="-285750">
              <a:buFont typeface="Arial"/>
              <a:buChar char="•"/>
            </a:pPr>
            <a:r>
              <a:rPr lang="en-GB" sz="2400" dirty="0" smtClean="0"/>
              <a:t>and more EU immigrants </a:t>
            </a:r>
          </a:p>
          <a:p>
            <a:pPr marL="285750" indent="-285750">
              <a:buFont typeface="Arial"/>
              <a:buChar char="•"/>
            </a:pPr>
            <a:r>
              <a:rPr lang="en-GB" sz="2400" dirty="0" smtClean="0"/>
              <a:t>UKIP doing better in more Conservative areas and about average in Con-Lab and Lab-Con marginals</a:t>
            </a:r>
            <a:endParaRPr lang="en-GB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7599"/>
            <a:ext cx="1526218" cy="504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65374"/>
            <a:ext cx="989874" cy="68539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/>
        </p:nvSpPr>
        <p:spPr>
          <a:xfrm>
            <a:off x="0" y="6520407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spc="300" dirty="0" smtClean="0"/>
              <a:t>www.britishelectionstudy.com</a:t>
            </a:r>
            <a:endParaRPr lang="en-GB" sz="1400" spc="300" dirty="0"/>
          </a:p>
        </p:txBody>
      </p:sp>
    </p:spTree>
    <p:extLst>
      <p:ext uri="{BB962C8B-B14F-4D97-AF65-F5344CB8AC3E}">
        <p14:creationId xmlns:p14="http://schemas.microsoft.com/office/powerpoint/2010/main" val="293503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4359</TotalTime>
  <Words>113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Document</vt:lpstr>
      <vt:lpstr>Where will the parties do well and badly in 2015?</vt:lpstr>
      <vt:lpstr>PowerPoint Presentation</vt:lpstr>
      <vt:lpstr>PowerPoint Presentation</vt:lpstr>
      <vt:lpstr>PowerPoint Presentation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Insights into the 2015 General Election</dc:title>
  <dc:creator>Mark Kelly</dc:creator>
  <cp:lastModifiedBy>Mike Addelman</cp:lastModifiedBy>
  <cp:revision>24</cp:revision>
  <dcterms:created xsi:type="dcterms:W3CDTF">2014-12-02T12:40:54Z</dcterms:created>
  <dcterms:modified xsi:type="dcterms:W3CDTF">2015-01-14T13:37:20Z</dcterms:modified>
</cp:coreProperties>
</file>